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5" r:id="rId5"/>
    <p:sldId id="258" r:id="rId6"/>
    <p:sldId id="276" r:id="rId7"/>
    <p:sldId id="274" r:id="rId8"/>
    <p:sldId id="260" r:id="rId9"/>
    <p:sldId id="265" r:id="rId10"/>
    <p:sldId id="277" r:id="rId11"/>
    <p:sldId id="278" r:id="rId12"/>
    <p:sldId id="269" r:id="rId13"/>
    <p:sldId id="280" r:id="rId14"/>
    <p:sldId id="281" r:id="rId15"/>
    <p:sldId id="279" r:id="rId16"/>
    <p:sldId id="263" r:id="rId17"/>
    <p:sldId id="264" r:id="rId18"/>
    <p:sldId id="284" r:id="rId19"/>
    <p:sldId id="271" r:id="rId20"/>
    <p:sldId id="283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4FF"/>
    <a:srgbClr val="320FA6"/>
    <a:srgbClr val="3C00FF"/>
    <a:srgbClr val="4715EB"/>
    <a:srgbClr val="155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60ADE-D6FC-4195-B288-14CBFD8BA896}" v="40" dt="2022-03-13T16:41:44.444"/>
    <p1510:client id="{3769A957-31C4-B0B6-7ABD-1D7C92C930ED}" v="53" dt="2022-03-13T05:57:13.545"/>
    <p1510:client id="{F684B786-FA58-4604-A867-ADA1D9756D89}" v="4" dt="2022-03-13T23:08:56.971"/>
    <p1510:client id="{FBE32EA1-B5C8-E01B-8E7E-87498CE9E5D4}" v="161" dt="2022-03-13T02:08:15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hamaishi" userId="9f580b6e37d3abde" providerId="LiveId" clId="{F684B786-FA58-4604-A867-ADA1D9756D89}"/>
    <pc:docChg chg="custSel modSld sldOrd">
      <pc:chgData name="luana hamaishi" userId="9f580b6e37d3abde" providerId="LiveId" clId="{F684B786-FA58-4604-A867-ADA1D9756D89}" dt="2022-03-14T00:43:26.197" v="25" actId="1076"/>
      <pc:docMkLst>
        <pc:docMk/>
      </pc:docMkLst>
      <pc:sldChg chg="addSp delSp modSp mod ord">
        <pc:chgData name="luana hamaishi" userId="9f580b6e37d3abde" providerId="LiveId" clId="{F684B786-FA58-4604-A867-ADA1D9756D89}" dt="2022-03-13T23:08:47.640" v="11" actId="1076"/>
        <pc:sldMkLst>
          <pc:docMk/>
          <pc:sldMk cId="3461673756" sldId="263"/>
        </pc:sldMkLst>
        <pc:spChg chg="add del mod">
          <ac:chgData name="luana hamaishi" userId="9f580b6e37d3abde" providerId="LiveId" clId="{F684B786-FA58-4604-A867-ADA1D9756D89}" dt="2022-03-13T23:08:41.356" v="7"/>
          <ac:spMkLst>
            <pc:docMk/>
            <pc:sldMk cId="3461673756" sldId="263"/>
            <ac:spMk id="4" creationId="{5377D2B4-E26B-48B9-9DF9-A150BB415D3F}"/>
          </ac:spMkLst>
        </pc:spChg>
        <pc:picChg chg="del">
          <ac:chgData name="luana hamaishi" userId="9f580b6e37d3abde" providerId="LiveId" clId="{F684B786-FA58-4604-A867-ADA1D9756D89}" dt="2022-03-13T23:08:26.067" v="4" actId="478"/>
          <ac:picMkLst>
            <pc:docMk/>
            <pc:sldMk cId="3461673756" sldId="263"/>
            <ac:picMk id="5" creationId="{825649B8-1EBD-4A17-B810-4922C40D63B5}"/>
          </ac:picMkLst>
        </pc:picChg>
        <pc:picChg chg="add mod">
          <ac:chgData name="luana hamaishi" userId="9f580b6e37d3abde" providerId="LiveId" clId="{F684B786-FA58-4604-A867-ADA1D9756D89}" dt="2022-03-13T23:08:47.640" v="11" actId="1076"/>
          <ac:picMkLst>
            <pc:docMk/>
            <pc:sldMk cId="3461673756" sldId="263"/>
            <ac:picMk id="7" creationId="{03E27EBF-F583-42F6-BC60-415D02425ECC}"/>
          </ac:picMkLst>
        </pc:picChg>
      </pc:sldChg>
      <pc:sldChg chg="addSp delSp modSp mod ord">
        <pc:chgData name="luana hamaishi" userId="9f580b6e37d3abde" providerId="LiveId" clId="{F684B786-FA58-4604-A867-ADA1D9756D89}" dt="2022-03-13T23:09:06.527" v="17" actId="1076"/>
        <pc:sldMkLst>
          <pc:docMk/>
          <pc:sldMk cId="2645924297" sldId="264"/>
        </pc:sldMkLst>
        <pc:picChg chg="del">
          <ac:chgData name="luana hamaishi" userId="9f580b6e37d3abde" providerId="LiveId" clId="{F684B786-FA58-4604-A867-ADA1D9756D89}" dt="2022-03-13T23:08:28.623" v="5" actId="478"/>
          <ac:picMkLst>
            <pc:docMk/>
            <pc:sldMk cId="2645924297" sldId="264"/>
            <ac:picMk id="4" creationId="{8FDA9606-673C-4C81-9C1E-BD6D294995FC}"/>
          </ac:picMkLst>
        </pc:picChg>
        <pc:picChg chg="add mod">
          <ac:chgData name="luana hamaishi" userId="9f580b6e37d3abde" providerId="LiveId" clId="{F684B786-FA58-4604-A867-ADA1D9756D89}" dt="2022-03-13T23:09:06.527" v="17" actId="1076"/>
          <ac:picMkLst>
            <pc:docMk/>
            <pc:sldMk cId="2645924297" sldId="264"/>
            <ac:picMk id="7" creationId="{64076EF6-5395-4A2E-89A1-C70CA2580A5B}"/>
          </ac:picMkLst>
        </pc:picChg>
      </pc:sldChg>
      <pc:sldChg chg="addSp delSp modSp mod">
        <pc:chgData name="luana hamaishi" userId="9f580b6e37d3abde" providerId="LiveId" clId="{F684B786-FA58-4604-A867-ADA1D9756D89}" dt="2022-03-14T00:43:26.197" v="25" actId="1076"/>
        <pc:sldMkLst>
          <pc:docMk/>
          <pc:sldMk cId="179055915" sldId="271"/>
        </pc:sldMkLst>
        <pc:picChg chg="del">
          <ac:chgData name="luana hamaishi" userId="9f580b6e37d3abde" providerId="LiveId" clId="{F684B786-FA58-4604-A867-ADA1D9756D89}" dt="2022-03-14T00:43:20.214" v="22" actId="478"/>
          <ac:picMkLst>
            <pc:docMk/>
            <pc:sldMk cId="179055915" sldId="271"/>
            <ac:picMk id="4" creationId="{C29909F2-5B00-4A87-9F16-78CB1B528926}"/>
          </ac:picMkLst>
        </pc:picChg>
        <pc:picChg chg="add mod">
          <ac:chgData name="luana hamaishi" userId="9f580b6e37d3abde" providerId="LiveId" clId="{F684B786-FA58-4604-A867-ADA1D9756D89}" dt="2022-03-14T00:43:26.197" v="25" actId="1076"/>
          <ac:picMkLst>
            <pc:docMk/>
            <pc:sldMk cId="179055915" sldId="271"/>
            <ac:picMk id="5" creationId="{51450CC9-8542-4174-81F3-697354A80B79}"/>
          </ac:picMkLst>
        </pc:picChg>
      </pc:sldChg>
      <pc:sldChg chg="ord">
        <pc:chgData name="luana hamaishi" userId="9f580b6e37d3abde" providerId="LiveId" clId="{F684B786-FA58-4604-A867-ADA1D9756D89}" dt="2022-03-14T00:24:56.765" v="19"/>
        <pc:sldMkLst>
          <pc:docMk/>
          <pc:sldMk cId="1137721686" sldId="274"/>
        </pc:sldMkLst>
      </pc:sldChg>
      <pc:sldChg chg="ord">
        <pc:chgData name="luana hamaishi" userId="9f580b6e37d3abde" providerId="LiveId" clId="{F684B786-FA58-4604-A867-ADA1D9756D89}" dt="2022-03-13T23:04:20.445" v="1"/>
        <pc:sldMkLst>
          <pc:docMk/>
          <pc:sldMk cId="1968400228" sldId="279"/>
        </pc:sldMkLst>
      </pc:sldChg>
      <pc:sldChg chg="ord">
        <pc:chgData name="luana hamaishi" userId="9f580b6e37d3abde" providerId="LiveId" clId="{F684B786-FA58-4604-A867-ADA1D9756D89}" dt="2022-03-13T23:04:25.752" v="3"/>
        <pc:sldMkLst>
          <pc:docMk/>
          <pc:sldMk cId="2821029279" sldId="281"/>
        </pc:sldMkLst>
      </pc:sldChg>
      <pc:sldChg chg="ord">
        <pc:chgData name="luana hamaishi" userId="9f580b6e37d3abde" providerId="LiveId" clId="{F684B786-FA58-4604-A867-ADA1D9756D89}" dt="2022-03-14T00:38:24.742" v="21"/>
        <pc:sldMkLst>
          <pc:docMk/>
          <pc:sldMk cId="1074148779" sldId="28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23:11:32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24686 6165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23:11:34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21722 1915 16383 0 0,'0'-9'0'0'0,"0"-2"0"0"0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E461-F1A7-4F19-87A2-1D7445A83AC6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AFC06-01E6-4628-925A-2C822FD7B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C5130-BE42-4778-A959-700E2065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B410B-2756-47CC-8ED0-BC4507D65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342092-1998-4C39-BEE9-E091DB31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2B445C-C4B3-45D7-962F-EA55CA61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A5399-A64C-4398-8634-36F8870B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BB43A-B3F9-4C55-A845-124B75D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1AAFD9-D1E7-467C-BEAE-D9F460AC9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96E94-2745-4CED-990D-51450BDF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034BD-E891-4355-90A0-52038850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EBCC1-46F5-439D-97D2-2C41E83B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5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D9127B-0FA3-46CC-945D-2ECACFB5B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97FF2E3-AD7D-48F6-9F4A-CDAF231D7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3488C-BDF3-402F-8A25-612EE75D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F36971-A3B7-42B6-9F79-6121576A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D5B82-7BFC-4F8D-B8BD-F76E7C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CC76F-B5D8-4E8A-93EE-D0E009BB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30756B-B726-4524-AC13-4CCAD46C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570BE-62F5-4159-A9FC-D7AE60C8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52DDF2-CEAF-4946-BCC3-9E0E1950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746D94-01D2-4D86-8E40-236CD791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5811B-E1A9-4A89-B82E-006785E9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7DE73-5BDB-4B12-AB1A-ECCBEBCC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506AC5-4413-4B63-9D2D-B2E1747D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D323FB-5498-427A-BCE7-BFBCECD1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3889D-4BFF-4DF8-85B3-68D7953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BFE78-956B-420A-8455-0673B295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615DF-F4F7-45D8-8A82-3C290F968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A5C4EB-A61A-44E1-A7D4-311FD5660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04CA28-9EC2-4046-A396-D86C6B0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C569CF-0B49-4180-9BAE-4ADE6DF5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21821C-58D0-479E-A06A-74825451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D409-5CCE-4742-9132-79EDEA83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6E863-FE8C-473C-8FCF-BD6EC7AF2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D6C134-9D87-4EE9-9C7C-A95AA86E9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E926E0-20B9-4A23-8936-EECAA89E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720951-7399-4A11-A106-55FF293DB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7B823B-FD10-4B5F-A636-ED726B1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C38B884-94BF-47B2-A218-A2C3EF4C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E075BD-893F-4777-9432-E49DAA8F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DD292-E8F1-4072-9EF6-9A616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D08932-EBF9-4938-9D5A-3087D581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E44C64-BB3B-4EBA-B269-946B58DB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A3B354-BE63-4D6E-B478-0BA7C1E2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FD49A1-A8C5-45EC-804C-0B699439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59D89-469C-4CF9-BBFA-94CEC506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99A8EF-2B2D-4FFA-9DDD-133089EE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17E37-ECD5-4F9A-B3E2-62B01E6D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00E4AA-4FB4-4BCB-B016-6B30D958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330F10-9A27-4F8D-AF24-022B6883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F3B87F-291D-4DAE-B55C-FD9FCE18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1E18D5-2E5A-4CAC-B531-5C3D583A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5517EC-2D77-441B-B850-1DE2BB2E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71E2B-1067-4FC3-B532-E76D0E9B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2521CA-A039-40AC-B334-6EB0B9398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989D42-9B02-4606-A085-9163FE38A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910BD2-0137-461F-B75F-15E89116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D94E0-A965-4701-B197-61077732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E6AFC1-09E6-43F9-A33B-3669BBE2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FBF7B9-4C3A-4B71-9AE9-3B1A37A3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89B89-D8A6-4F99-9AB7-52997418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762CF-0886-41F7-8BE2-BDE1A8DE8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E763-A133-422E-80D4-41DEE38D4F7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101AED-4833-454B-AE9A-D78204F4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13E252-8D28-40DF-8318-BBA06FC7F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1F8B2-B90D-4C66-8A6B-0FCA0780AB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E29B43A0-E702-4702-A712-7002EE5D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6" r="9751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AF3C1-1D87-4FAB-917D-BEB231E7D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b="1">
                <a:cs typeface="Calibri Light"/>
              </a:rPr>
              <a:t>AIRVISION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5E220-2900-4C97-8324-FAABC9C4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>
                <a:cs typeface="Calibri"/>
              </a:rPr>
              <a:t>GRUPO 3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080D6F2-D0B5-47E0-A96B-6631E958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796" y="6025551"/>
            <a:ext cx="859766" cy="831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2EAA4D-ACDC-481E-94BE-3B33EE956C94}"/>
                  </a:ext>
                </a:extLst>
              </p14:cNvPr>
              <p14:cNvContentPartPr/>
              <p14:nvPr/>
            </p14:nvContentPartPr>
            <p14:xfrm>
              <a:off x="13315950" y="3886200"/>
              <a:ext cx="19050" cy="1905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2EAA4D-ACDC-481E-94BE-3B33EE956C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2500" y="2952750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45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30328FA-FD38-446B-9C6B-45B08C3E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9" y="655871"/>
            <a:ext cx="11365141" cy="5546257"/>
          </a:xfrm>
          <a:prstGeom prst="rect">
            <a:avLst/>
          </a:prstGeom>
        </p:spPr>
      </p:pic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894BFC6-739B-4604-85C0-81A795CE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380" y="1437"/>
            <a:ext cx="1247956" cy="1247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A87AD-A4A2-4F9A-A8F8-7F7E62E37B6A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894BFC6-739B-4604-85C0-81A795CE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29" y="1437"/>
            <a:ext cx="1247956" cy="1247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A87AD-A4A2-4F9A-A8F8-7F7E62E37B6A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Timeline&#10;&#10;Description automatically generated">
            <a:extLst>
              <a:ext uri="{FF2B5EF4-FFF2-40B4-BE49-F238E27FC236}">
                <a16:creationId xmlns:a16="http://schemas.microsoft.com/office/drawing/2014/main" id="{408B27D0-397A-4EC6-A2B2-F7636CBD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4" y="427670"/>
            <a:ext cx="11110821" cy="57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usinessperson pointing to digital tablet in meeting">
            <a:extLst>
              <a:ext uri="{FF2B5EF4-FFF2-40B4-BE49-F238E27FC236}">
                <a16:creationId xmlns:a16="http://schemas.microsoft.com/office/drawing/2014/main" id="{95589687-063D-00C7-3DCD-564184FF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Calibri Light"/>
              </a:rPr>
              <a:t>STORYBOARD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6C6F5C4D-705B-4384-96C3-294873B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890" y="87700"/>
            <a:ext cx="1089806" cy="10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1333B5F-B018-4169-899C-45AF88988855}"/>
              </a:ext>
            </a:extLst>
          </p:cNvPr>
          <p:cNvSpPr/>
          <p:nvPr/>
        </p:nvSpPr>
        <p:spPr>
          <a:xfrm>
            <a:off x="9671465" y="5093540"/>
            <a:ext cx="2452595" cy="1757809"/>
          </a:xfrm>
          <a:prstGeom prst="triangle">
            <a:avLst/>
          </a:prstGeom>
          <a:solidFill>
            <a:srgbClr val="A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C59F3-A047-4AE1-9095-4AA81EECFACD}"/>
              </a:ext>
            </a:extLst>
          </p:cNvPr>
          <p:cNvSpPr/>
          <p:nvPr/>
        </p:nvSpPr>
        <p:spPr>
          <a:xfrm rot="18300000">
            <a:off x="9873185" y="5618193"/>
            <a:ext cx="762000" cy="718868"/>
          </a:xfrm>
          <a:prstGeom prst="rect">
            <a:avLst/>
          </a:prstGeom>
          <a:solidFill>
            <a:srgbClr val="1A34A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3E27EBF-F583-42F6-BC60-415D0242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4" y="-6651"/>
            <a:ext cx="8581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7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0AE7DDB2-94B1-4F3B-961D-5F536814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079" y="1437"/>
            <a:ext cx="989164" cy="946032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25751DD-7D83-4240-98E8-6BA50A675A8C}"/>
              </a:ext>
            </a:extLst>
          </p:cNvPr>
          <p:cNvSpPr/>
          <p:nvPr/>
        </p:nvSpPr>
        <p:spPr>
          <a:xfrm>
            <a:off x="9613956" y="5093540"/>
            <a:ext cx="2538859" cy="1757809"/>
          </a:xfrm>
          <a:prstGeom prst="triangle">
            <a:avLst/>
          </a:prstGeom>
          <a:solidFill>
            <a:srgbClr val="A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94616-EA0A-4B8B-9886-C015A1AACDD1}"/>
              </a:ext>
            </a:extLst>
          </p:cNvPr>
          <p:cNvSpPr/>
          <p:nvPr/>
        </p:nvSpPr>
        <p:spPr>
          <a:xfrm rot="18300000">
            <a:off x="9873185" y="5618193"/>
            <a:ext cx="762000" cy="718868"/>
          </a:xfrm>
          <a:prstGeom prst="rect">
            <a:avLst/>
          </a:prstGeom>
          <a:solidFill>
            <a:srgbClr val="3C00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4076EF6-5395-4A2E-89A1-C70CA258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3" y="0"/>
            <a:ext cx="855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2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6C6B088E-7B7B-43AC-B1C9-8D775A46B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250912" y="2103703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DOCUMENTAÇÃO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8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SITE </a:t>
            </a:r>
            <a:r>
              <a:rPr lang="en-US" sz="5400" b="1" dirty="0" err="1">
                <a:latin typeface="+mj-lt"/>
                <a:ea typeface="+mj-ea"/>
                <a:cs typeface="+mj-cs"/>
              </a:rPr>
              <a:t>ESTÁTICO</a:t>
            </a:r>
            <a:endParaRPr lang="en-US" sz="5400" b="1" kern="1200" dirty="0" err="1">
              <a:latin typeface="+mj-lt"/>
              <a:ea typeface="+mj-ea"/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15B94-42DF-424B-8D14-007A2D882489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C5D992-5B34-4C4C-8747-5AC818D2F40C}"/>
              </a:ext>
            </a:extLst>
          </p:cNvPr>
          <p:cNvCxnSpPr/>
          <p:nvPr/>
        </p:nvCxnSpPr>
        <p:spPr>
          <a:xfrm flipV="1">
            <a:off x="907206" y="1225466"/>
            <a:ext cx="4271151" cy="485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51450CC9-8542-4174-81F3-697354A8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4141"/>
            <a:ext cx="10820400" cy="46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A01DF943-2B64-4D61-8A7B-93DC6C95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682" y="1437"/>
            <a:ext cx="1247956" cy="12479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1181099" y="291090"/>
            <a:ext cx="5845115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7A83BDF-7EA4-41A6-AB7B-8D650B55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698" y="1547499"/>
            <a:ext cx="8641354" cy="4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FC5D01-BC81-43EB-9C64-B5A8D0ED1C0D}"/>
              </a:ext>
            </a:extLst>
          </p:cNvPr>
          <p:cNvCxnSpPr/>
          <p:nvPr/>
        </p:nvCxnSpPr>
        <p:spPr>
          <a:xfrm>
            <a:off x="5638800" y="2971800"/>
            <a:ext cx="920150" cy="9201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1C7E9D-E613-4D24-87A6-7A46E443BB82}"/>
              </a:ext>
            </a:extLst>
          </p:cNvPr>
          <p:cNvCxnSpPr/>
          <p:nvPr/>
        </p:nvCxnSpPr>
        <p:spPr>
          <a:xfrm flipV="1">
            <a:off x="1122866" y="1225466"/>
            <a:ext cx="5320698" cy="485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C02DB-932A-4222-ABAC-C460F3658834}"/>
              </a:ext>
            </a:extLst>
          </p:cNvPr>
          <p:cNvSpPr/>
          <p:nvPr/>
        </p:nvSpPr>
        <p:spPr>
          <a:xfrm>
            <a:off x="-12400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B75CEE-A7CA-4EA5-A86B-24562EA9AAF1}"/>
                  </a:ext>
                </a:extLst>
              </p14:cNvPr>
              <p14:cNvContentPartPr/>
              <p14:nvPr/>
            </p14:nvContentPartPr>
            <p14:xfrm>
              <a:off x="11182349" y="811604"/>
              <a:ext cx="19050" cy="1905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B75CEE-A7CA-4EA5-A86B-24562EA9A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9849" y="766247"/>
                <a:ext cx="1905000" cy="108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14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9" descr="Coffee and laptop on table">
            <a:extLst>
              <a:ext uri="{FF2B5EF4-FFF2-40B4-BE49-F238E27FC236}">
                <a16:creationId xmlns:a16="http://schemas.microsoft.com/office/drawing/2014/main" id="{43C48675-5B40-9721-DD3F-1854CA9B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err="1">
                <a:latin typeface="+mj-lt"/>
                <a:ea typeface="+mj-ea"/>
                <a:cs typeface="+mj-cs"/>
              </a:rPr>
              <a:t>CONCLUSÃO</a:t>
            </a:r>
            <a:endParaRPr lang="en-US" sz="4800" b="1" err="1">
              <a:latin typeface="+mj-lt"/>
              <a:ea typeface="+mj-ea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39234C5C-97E3-4DAD-BE23-0DA87C6B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-56072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DEF6B5-AAB4-4038-821E-75AF33CF3BDF}"/>
              </a:ext>
            </a:extLst>
          </p:cNvPr>
          <p:cNvSpPr txBox="1"/>
          <p:nvPr/>
        </p:nvSpPr>
        <p:spPr>
          <a:xfrm>
            <a:off x="1113810" y="2989470"/>
            <a:ext cx="4424522" cy="2358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latin typeface="+mj-lt"/>
                <a:ea typeface="+mj-ea"/>
                <a:cs typeface="+mj-cs"/>
              </a:rPr>
              <a:t>Obrigada</a:t>
            </a:r>
            <a:r>
              <a:rPr lang="en-US" sz="3200" b="1">
                <a:latin typeface="+mj-lt"/>
                <a:ea typeface="+mj-ea"/>
                <a:cs typeface="+mj-cs"/>
              </a:rPr>
              <a:t> pela </a:t>
            </a:r>
            <a:r>
              <a:rPr lang="en-US" sz="3200" b="1" err="1">
                <a:latin typeface="+mj-lt"/>
                <a:ea typeface="+mj-ea"/>
                <a:cs typeface="+mj-cs"/>
              </a:rPr>
              <a:t>Atenção</a:t>
            </a:r>
            <a:r>
              <a:rPr lang="en-US" sz="3200" b="1">
                <a:latin typeface="+mj-lt"/>
                <a:ea typeface="+mj-ea"/>
                <a:cs typeface="+mj-cs"/>
              </a:rPr>
              <a:t> : )</a:t>
            </a:r>
            <a:endParaRPr lang="en-US" sz="3200" b="1" kern="1200"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latin typeface="+mj-lt"/>
                <a:ea typeface="+mj-ea"/>
                <a:cs typeface="+mj-cs"/>
              </a:rPr>
              <a:t>Equipe</a:t>
            </a:r>
            <a:r>
              <a:rPr lang="en-US" sz="3200" b="1" kern="1200">
                <a:latin typeface="+mj-lt"/>
                <a:ea typeface="+mj-ea"/>
                <a:cs typeface="+mj-cs"/>
              </a:rPr>
              <a:t> AIRVISION</a:t>
            </a:r>
            <a:endParaRPr lang="en-US" sz="4000" b="1" kern="1200">
              <a:latin typeface="+mj-lt"/>
              <a:ea typeface="+mj-ea"/>
              <a:cs typeface="Calibri Light"/>
            </a:endParaRPr>
          </a:p>
        </p:txBody>
      </p:sp>
      <p:grpSp>
        <p:nvGrpSpPr>
          <p:cNvPr id="33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8F75C8-D0F4-4173-B3EE-D492845C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 descr="Icebergs">
            <a:extLst>
              <a:ext uri="{FF2B5EF4-FFF2-40B4-BE49-F238E27FC236}">
                <a16:creationId xmlns:a16="http://schemas.microsoft.com/office/drawing/2014/main" id="{1A8EC819-5BD6-990C-BCDA-B54BC08B5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 b="1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850317-7AE6-45A0-8440-17E7E9760A3E}"/>
              </a:ext>
            </a:extLst>
          </p:cNvPr>
          <p:cNvSpPr txBox="1"/>
          <p:nvPr/>
        </p:nvSpPr>
        <p:spPr>
          <a:xfrm>
            <a:off x="4050889" y="365758"/>
            <a:ext cx="67842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B75F57-88A9-4C26-A9AB-8257BE4FA9CD}"/>
              </a:ext>
            </a:extLst>
          </p:cNvPr>
          <p:cNvSpPr txBox="1"/>
          <p:nvPr/>
        </p:nvSpPr>
        <p:spPr>
          <a:xfrm>
            <a:off x="4050889" y="2324100"/>
            <a:ext cx="6784259" cy="3875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 err="1"/>
              <a:t>Integrantes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 err="1"/>
              <a:t>Contextualização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Planner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Personas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Storyboard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 err="1"/>
              <a:t>Documentação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Banco de Dados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Site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 err="1"/>
              <a:t>Conclusão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 err="1"/>
              <a:t>Agradecimentos</a:t>
            </a:r>
            <a:endParaRPr lang="en-US" sz="2000" b="1" dirty="0"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AA53E0B-9761-4861-958C-571AF9CE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909" y="-84827"/>
            <a:ext cx="1406107" cy="1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6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otem Gerenciador De Atendimento - Display Painéis">
            <a:extLst>
              <a:ext uri="{FF2B5EF4-FFF2-40B4-BE49-F238E27FC236}">
                <a16:creationId xmlns:a16="http://schemas.microsoft.com/office/drawing/2014/main" id="{C540CFC5-8D04-4CCC-A9DC-395D1E04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492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5B591-DDB2-4212-BC87-F1CB738A3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>
                <a:cs typeface="Calibri Light"/>
              </a:rPr>
              <a:t>CONTEXTUALIZAÇÃO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FA3D464F-5155-4651-AC0C-BBB73B5B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152" y="5723627"/>
            <a:ext cx="1075428" cy="10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8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850317-7AE6-45A0-8440-17E7E9760A3E}"/>
              </a:ext>
            </a:extLst>
          </p:cNvPr>
          <p:cNvSpPr txBox="1"/>
          <p:nvPr/>
        </p:nvSpPr>
        <p:spPr>
          <a:xfrm>
            <a:off x="838200" y="704088"/>
            <a:ext cx="3529953" cy="2980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INTEGRANTES</a:t>
            </a:r>
            <a:endParaRPr lang="en-US" sz="4400" b="1" kern="120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B75F57-88A9-4C26-A9AB-8257BE4FA9CD}"/>
              </a:ext>
            </a:extLst>
          </p:cNvPr>
          <p:cNvSpPr txBox="1"/>
          <p:nvPr/>
        </p:nvSpPr>
        <p:spPr>
          <a:xfrm>
            <a:off x="6212410" y="704088"/>
            <a:ext cx="5135293" cy="524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ALEXANDRE GAVAZZI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ALLAN BATISTA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JOÃO HENRIQUE ALVARENGA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JOÃO VICTOR SANTOS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LUANA HAMAISHI</a:t>
            </a:r>
            <a:endParaRPr lang="en-US" sz="2400" b="1">
              <a:cs typeface="Calibri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PAULA RODRIGUES</a:t>
            </a:r>
            <a:endParaRPr lang="en-US" sz="2400" b="1">
              <a:cs typeface="Calibri"/>
            </a:endParaRPr>
          </a:p>
        </p:txBody>
      </p:sp>
      <p:pic>
        <p:nvPicPr>
          <p:cNvPr id="2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04D5F5B3-D070-4D67-B0EB-A27F7B27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29" y="1437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866953" y="291090"/>
            <a:ext cx="316877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PLANNER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Calibri Light" panose="020F03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DACF4-CFB7-4998-A5F3-EA90499F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5" y="1648141"/>
            <a:ext cx="10510639" cy="4440746"/>
          </a:xfrm>
          <a:prstGeom prst="rect">
            <a:avLst/>
          </a:prstGeom>
        </p:spPr>
      </p:pic>
      <p:pic>
        <p:nvPicPr>
          <p:cNvPr id="3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1013C76F-50E4-4210-B654-7FBF7820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46" y="130833"/>
            <a:ext cx="1247956" cy="12479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F060DD-40E6-49BE-8DCD-11E489FEB458}"/>
              </a:ext>
            </a:extLst>
          </p:cNvPr>
          <p:cNvCxnSpPr/>
          <p:nvPr/>
        </p:nvCxnSpPr>
        <p:spPr>
          <a:xfrm flipV="1">
            <a:off x="871442" y="1203062"/>
            <a:ext cx="3389160" cy="5115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772686-C914-4B15-B97B-5B4714C960CE}"/>
              </a:ext>
            </a:extLst>
          </p:cNvPr>
          <p:cNvSpPr/>
          <p:nvPr/>
        </p:nvSpPr>
        <p:spPr>
          <a:xfrm>
            <a:off x="1977" y="6363957"/>
            <a:ext cx="12191998" cy="488829"/>
          </a:xfrm>
          <a:prstGeom prst="rect">
            <a:avLst/>
          </a:prstGeom>
          <a:solidFill>
            <a:srgbClr val="15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oman in helicopter">
            <a:extLst>
              <a:ext uri="{FF2B5EF4-FFF2-40B4-BE49-F238E27FC236}">
                <a16:creationId xmlns:a16="http://schemas.microsoft.com/office/drawing/2014/main" id="{95589687-063D-00C7-3DCD-564184FF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PERSONAS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6C6F5C4D-705B-4384-96C3-294873B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1437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71B92C-7333-4302-87BD-D136FCA1D86F}"/>
              </a:ext>
            </a:extLst>
          </p:cNvPr>
          <p:cNvSpPr/>
          <p:nvPr/>
        </p:nvSpPr>
        <p:spPr>
          <a:xfrm>
            <a:off x="2876" y="-76200"/>
            <a:ext cx="12191998" cy="692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D9B701-F3CF-4408-A971-B552F05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8" y="963880"/>
            <a:ext cx="10905066" cy="4786465"/>
          </a:xfrm>
          <a:prstGeom prst="rect">
            <a:avLst/>
          </a:prstGeom>
        </p:spPr>
      </p:pic>
      <p:pic>
        <p:nvPicPr>
          <p:cNvPr id="12" name="Picture 11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825D118A-9D5A-4E21-B7BE-19D2F665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475890"/>
            <a:ext cx="1075428" cy="10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A4AFE-47BB-41A6-AD8F-22655F8D71A7}"/>
              </a:ext>
            </a:extLst>
          </p:cNvPr>
          <p:cNvSpPr/>
          <p:nvPr/>
        </p:nvSpPr>
        <p:spPr>
          <a:xfrm>
            <a:off x="1977" y="-5212"/>
            <a:ext cx="12192000" cy="685799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D15CBDA-32DB-4BF5-B926-BCD84116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810"/>
            <a:ext cx="10905066" cy="4742379"/>
          </a:xfrm>
          <a:prstGeom prst="rect">
            <a:avLst/>
          </a:prstGeom>
        </p:spPr>
      </p:pic>
      <p:pic>
        <p:nvPicPr>
          <p:cNvPr id="4" name="Picture 3" descr="A picture containing text, aircraft, airplane&#10;&#10;Description automatically generated">
            <a:extLst>
              <a:ext uri="{FF2B5EF4-FFF2-40B4-BE49-F238E27FC236}">
                <a16:creationId xmlns:a16="http://schemas.microsoft.com/office/drawing/2014/main" id="{CB008268-0305-48C2-A9F8-78C7A22B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966" y="5091022"/>
            <a:ext cx="1247956" cy="1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1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erson with idea concept">
            <a:extLst>
              <a:ext uri="{FF2B5EF4-FFF2-40B4-BE49-F238E27FC236}">
                <a16:creationId xmlns:a16="http://schemas.microsoft.com/office/drawing/2014/main" id="{A78A57A9-E87F-03CB-42EC-90282D83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A72E3-9114-48D1-A997-2DDC89A8A7A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Calibri Light"/>
              </a:rPr>
              <a:t>USER STORY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80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4" ma:contentTypeDescription="Create a new document." ma:contentTypeScope="" ma:versionID="951f4048abeb0da376f9e2c522b17d18">
  <xsd:schema xmlns:xsd="http://www.w3.org/2001/XMLSchema" xmlns:xs="http://www.w3.org/2001/XMLSchema" xmlns:p="http://schemas.microsoft.com/office/2006/metadata/properties" xmlns:ns3="c14df721-83d0-478d-aefc-5e63513a87b4" targetNamespace="http://schemas.microsoft.com/office/2006/metadata/properties" ma:root="true" ma:fieldsID="07d3699dbeba5f3f2584e2b783669fb0" ns3:_="">
    <xsd:import namespace="c14df721-83d0-478d-aefc-5e63513a87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50E53A-C256-49ED-BF7F-C273EC493A46}">
  <ds:schemaRefs>
    <ds:schemaRef ds:uri="c14df721-83d0-478d-aefc-5e63513a87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B3B4F2-445E-4DAC-B834-D341D4656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077D80-870F-4BB1-8368-0BAB9C8C6FB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c14df721-83d0-478d-aefc-5e63513a87b4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51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Century Schoolbook</vt:lpstr>
      <vt:lpstr>Tema do Office</vt:lpstr>
      <vt:lpstr>AIRVISION</vt:lpstr>
      <vt:lpstr>Apresentação do PowerPoint</vt:lpstr>
      <vt:lpstr>CONTEXTUALIZAÇÃO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Luana Hamaishi</dc:creator>
  <cp:lastModifiedBy>luana hamaishi</cp:lastModifiedBy>
  <cp:revision>133</cp:revision>
  <dcterms:created xsi:type="dcterms:W3CDTF">2022-03-11T11:56:17Z</dcterms:created>
  <dcterms:modified xsi:type="dcterms:W3CDTF">2022-03-14T00:43:29Z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